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256" r:id="rId3"/>
    <p:sldId id="261" r:id="rId4"/>
    <p:sldId id="271" r:id="rId5"/>
    <p:sldId id="276" r:id="rId6"/>
    <p:sldId id="270" r:id="rId7"/>
    <p:sldId id="266" r:id="rId8"/>
    <p:sldId id="267" r:id="rId9"/>
    <p:sldId id="268" r:id="rId10"/>
    <p:sldId id="272" r:id="rId11"/>
    <p:sldId id="269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2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855548-DFE7-492F-B2CE-94996B19A69F}" v="5" dt="2026-07-31T20:59:43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255DC-0A38-42F5-A707-34F5F4332A21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06B7A-2A1E-48AF-8B1C-A3FDF226B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64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06B7A-2A1E-48AF-8B1C-A3FDF226BE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54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95C0B-7B5A-18F5-DD5F-2D4E10456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D9686F-FBAB-718A-937F-65B3BDB0E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210F7-5544-2B9A-20CF-E28E23EBE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E35F0-9888-5D93-AC6C-BDABAD356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06B7A-2A1E-48AF-8B1C-A3FDF226BE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87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32D45B-AF4E-E24B-F305-90FF36124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6E62DD-59EA-7759-CF85-9F64664DE3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04" y="703732"/>
            <a:ext cx="3777191" cy="177482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F677CBD-4DF2-2D6F-7FFB-2B321E7EF0FB}"/>
              </a:ext>
            </a:extLst>
          </p:cNvPr>
          <p:cNvGrpSpPr/>
          <p:nvPr userDrawn="1"/>
        </p:nvGrpSpPr>
        <p:grpSpPr>
          <a:xfrm>
            <a:off x="947560" y="4115517"/>
            <a:ext cx="3758490" cy="515095"/>
            <a:chOff x="5344998" y="5093938"/>
            <a:chExt cx="3758490" cy="5150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FF5D716-3133-38F5-6B7B-13329B398D19}"/>
                </a:ext>
              </a:extLst>
            </p:cNvPr>
            <p:cNvGrpSpPr/>
            <p:nvPr/>
          </p:nvGrpSpPr>
          <p:grpSpPr>
            <a:xfrm>
              <a:off x="5344998" y="5093938"/>
              <a:ext cx="2266006" cy="515095"/>
              <a:chOff x="4042148" y="4978848"/>
              <a:chExt cx="2266006" cy="51509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DD0858D-7304-FE98-F87C-2F436D12AD85}"/>
                  </a:ext>
                </a:extLst>
              </p:cNvPr>
              <p:cNvGrpSpPr/>
              <p:nvPr/>
            </p:nvGrpSpPr>
            <p:grpSpPr>
              <a:xfrm>
                <a:off x="4042148" y="5080969"/>
                <a:ext cx="2266006" cy="320985"/>
                <a:chOff x="4001002" y="4188794"/>
                <a:chExt cx="2266006" cy="320985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90549752-EFF5-2D46-3A2B-E139AA362C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01002" y="4410271"/>
                  <a:ext cx="1591772" cy="0"/>
                </a:xfrm>
                <a:prstGeom prst="line">
                  <a:avLst/>
                </a:prstGeom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3A1C81B-ECE6-3F81-A969-4131E19FD71B}"/>
                    </a:ext>
                  </a:extLst>
                </p:cNvPr>
                <p:cNvSpPr txBox="1"/>
                <p:nvPr/>
              </p:nvSpPr>
              <p:spPr>
                <a:xfrm>
                  <a:off x="5516574" y="4188794"/>
                  <a:ext cx="750434" cy="3209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5000"/>
                    </a:lnSpc>
                  </a:pPr>
                  <a:endParaRPr lang="en-US" sz="1300" b="1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pic>
            <p:nvPicPr>
              <p:cNvPr id="14" name="Graphic 13" descr="Star with solid fill">
                <a:extLst>
                  <a:ext uri="{FF2B5EF4-FFF2-40B4-BE49-F238E27FC236}">
                    <a16:creationId xmlns:a16="http://schemas.microsoft.com/office/drawing/2014/main" id="{6B4EC584-E376-37DC-9BAF-2DBC197257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693771" y="4978848"/>
                <a:ext cx="515095" cy="515095"/>
              </a:xfrm>
              <a:prstGeom prst="rect">
                <a:avLst/>
              </a:prstGeom>
            </p:spPr>
          </p:pic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0FE922-E2E7-ECCC-9D4B-80B7B6005436}"/>
                </a:ext>
              </a:extLst>
            </p:cNvPr>
            <p:cNvCxnSpPr>
              <a:cxnSpLocks/>
            </p:cNvCxnSpPr>
            <p:nvPr/>
          </p:nvCxnSpPr>
          <p:spPr>
            <a:xfrm>
              <a:off x="7511716" y="5417536"/>
              <a:ext cx="1591772" cy="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 Placeholder 37">
            <a:extLst>
              <a:ext uri="{FF2B5EF4-FFF2-40B4-BE49-F238E27FC236}">
                <a16:creationId xmlns:a16="http://schemas.microsoft.com/office/drawing/2014/main" id="{C0F515EE-CA17-1145-6EA7-225F7BA93E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203" y="2580679"/>
            <a:ext cx="7869238" cy="601610"/>
          </a:xfrm>
        </p:spPr>
        <p:txBody>
          <a:bodyPr>
            <a:noAutofit/>
          </a:bodyPr>
          <a:lstStyle>
            <a:lvl1pPr>
              <a:buNone/>
              <a:defRPr sz="4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UPDATE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1788E3CA-0D96-3137-8A0D-1D476CC130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9203" y="4852089"/>
            <a:ext cx="2528738" cy="1232276"/>
          </a:xfrm>
        </p:spPr>
        <p:txBody>
          <a:bodyPr/>
          <a:lstStyle>
            <a:lvl1pPr>
              <a:buNone/>
              <a:defRPr lang="en-US" sz="18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June 2026</a:t>
            </a:r>
          </a:p>
          <a:p>
            <a:pPr>
              <a:lnSpc>
                <a:spcPct val="130000"/>
              </a:lnSpc>
            </a:pPr>
            <a:r>
              <a:rPr 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Operations Update</a:t>
            </a:r>
          </a:p>
          <a:p>
            <a:pPr lvl="0"/>
            <a:endParaRPr lang="en-US"/>
          </a:p>
        </p:txBody>
      </p:sp>
      <p:sp>
        <p:nvSpPr>
          <p:cNvPr id="20" name="Text Placeholder 37">
            <a:extLst>
              <a:ext uri="{FF2B5EF4-FFF2-40B4-BE49-F238E27FC236}">
                <a16:creationId xmlns:a16="http://schemas.microsoft.com/office/drawing/2014/main" id="{ED8D3E66-2E9F-9A99-CDA7-9E6A3DBF34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9203" y="3307920"/>
            <a:ext cx="7869238" cy="620119"/>
          </a:xfrm>
        </p:spPr>
        <p:txBody>
          <a:bodyPr>
            <a:noAutofit/>
          </a:bodyPr>
          <a:lstStyle>
            <a:lvl1pPr>
              <a:buNone/>
              <a:defRPr sz="4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TITLE HEADER</a:t>
            </a:r>
          </a:p>
        </p:txBody>
      </p:sp>
    </p:spTree>
    <p:extLst>
      <p:ext uri="{BB962C8B-B14F-4D97-AF65-F5344CB8AC3E}">
        <p14:creationId xmlns:p14="http://schemas.microsoft.com/office/powerpoint/2010/main" val="123855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0B79EF-E390-55A9-6F1A-DD293A4421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6E62DD-59EA-7759-CF85-9F64664DE3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04" y="703732"/>
            <a:ext cx="3777191" cy="177482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F677CBD-4DF2-2D6F-7FFB-2B321E7EF0FB}"/>
              </a:ext>
            </a:extLst>
          </p:cNvPr>
          <p:cNvGrpSpPr/>
          <p:nvPr userDrawn="1"/>
        </p:nvGrpSpPr>
        <p:grpSpPr>
          <a:xfrm>
            <a:off x="947560" y="4115517"/>
            <a:ext cx="3758490" cy="515095"/>
            <a:chOff x="5344998" y="5093938"/>
            <a:chExt cx="3758490" cy="51509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FF5D716-3133-38F5-6B7B-13329B398D19}"/>
                </a:ext>
              </a:extLst>
            </p:cNvPr>
            <p:cNvGrpSpPr/>
            <p:nvPr/>
          </p:nvGrpSpPr>
          <p:grpSpPr>
            <a:xfrm>
              <a:off x="5344998" y="5093938"/>
              <a:ext cx="2266006" cy="515095"/>
              <a:chOff x="4042148" y="4978848"/>
              <a:chExt cx="2266006" cy="51509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DD0858D-7304-FE98-F87C-2F436D12AD85}"/>
                  </a:ext>
                </a:extLst>
              </p:cNvPr>
              <p:cNvGrpSpPr/>
              <p:nvPr/>
            </p:nvGrpSpPr>
            <p:grpSpPr>
              <a:xfrm>
                <a:off x="4042148" y="5080969"/>
                <a:ext cx="2266006" cy="320985"/>
                <a:chOff x="4001002" y="4188794"/>
                <a:chExt cx="2266006" cy="320985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90549752-EFF5-2D46-3A2B-E139AA362C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01002" y="4410271"/>
                  <a:ext cx="1591772" cy="0"/>
                </a:xfrm>
                <a:prstGeom prst="line">
                  <a:avLst/>
                </a:prstGeom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3A1C81B-ECE6-3F81-A969-4131E19FD71B}"/>
                    </a:ext>
                  </a:extLst>
                </p:cNvPr>
                <p:cNvSpPr txBox="1"/>
                <p:nvPr/>
              </p:nvSpPr>
              <p:spPr>
                <a:xfrm>
                  <a:off x="5516574" y="4188794"/>
                  <a:ext cx="750434" cy="3209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5000"/>
                    </a:lnSpc>
                  </a:pPr>
                  <a:endParaRPr lang="en-US" sz="1300" b="1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pic>
            <p:nvPicPr>
              <p:cNvPr id="14" name="Graphic 13" descr="Star with solid fill">
                <a:extLst>
                  <a:ext uri="{FF2B5EF4-FFF2-40B4-BE49-F238E27FC236}">
                    <a16:creationId xmlns:a16="http://schemas.microsoft.com/office/drawing/2014/main" id="{6B4EC584-E376-37DC-9BAF-2DBC197257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693771" y="4978848"/>
                <a:ext cx="515095" cy="515095"/>
              </a:xfrm>
              <a:prstGeom prst="rect">
                <a:avLst/>
              </a:prstGeom>
            </p:spPr>
          </p:pic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0FE922-E2E7-ECCC-9D4B-80B7B6005436}"/>
                </a:ext>
              </a:extLst>
            </p:cNvPr>
            <p:cNvCxnSpPr>
              <a:cxnSpLocks/>
            </p:cNvCxnSpPr>
            <p:nvPr/>
          </p:nvCxnSpPr>
          <p:spPr>
            <a:xfrm>
              <a:off x="7511716" y="5417536"/>
              <a:ext cx="1591772" cy="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 Placeholder 37">
            <a:extLst>
              <a:ext uri="{FF2B5EF4-FFF2-40B4-BE49-F238E27FC236}">
                <a16:creationId xmlns:a16="http://schemas.microsoft.com/office/drawing/2014/main" id="{C0F515EE-CA17-1145-6EA7-225F7BA93E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203" y="2580679"/>
            <a:ext cx="7869238" cy="601610"/>
          </a:xfrm>
        </p:spPr>
        <p:txBody>
          <a:bodyPr>
            <a:noAutofit/>
          </a:bodyPr>
          <a:lstStyle>
            <a:lvl1pPr>
              <a:buNone/>
              <a:defRPr sz="4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UPDATE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1788E3CA-0D96-3137-8A0D-1D476CC130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9203" y="4852089"/>
            <a:ext cx="2528738" cy="1232276"/>
          </a:xfrm>
        </p:spPr>
        <p:txBody>
          <a:bodyPr/>
          <a:lstStyle>
            <a:lvl1pPr>
              <a:buNone/>
              <a:defRPr lang="en-US" sz="18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June 2026</a:t>
            </a:r>
          </a:p>
          <a:p>
            <a:pPr>
              <a:lnSpc>
                <a:spcPct val="130000"/>
              </a:lnSpc>
            </a:pPr>
            <a:r>
              <a:rPr 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Operations Update</a:t>
            </a:r>
          </a:p>
          <a:p>
            <a:pPr lvl="0"/>
            <a:endParaRPr lang="en-US"/>
          </a:p>
        </p:txBody>
      </p:sp>
      <p:sp>
        <p:nvSpPr>
          <p:cNvPr id="20" name="Text Placeholder 37">
            <a:extLst>
              <a:ext uri="{FF2B5EF4-FFF2-40B4-BE49-F238E27FC236}">
                <a16:creationId xmlns:a16="http://schemas.microsoft.com/office/drawing/2014/main" id="{ED8D3E66-2E9F-9A99-CDA7-9E6A3DBF34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9203" y="3307920"/>
            <a:ext cx="7869238" cy="620119"/>
          </a:xfrm>
        </p:spPr>
        <p:txBody>
          <a:bodyPr>
            <a:noAutofit/>
          </a:bodyPr>
          <a:lstStyle>
            <a:lvl1pPr>
              <a:buNone/>
              <a:defRPr sz="4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TITLE HEADER</a:t>
            </a:r>
          </a:p>
        </p:txBody>
      </p:sp>
    </p:spTree>
    <p:extLst>
      <p:ext uri="{BB962C8B-B14F-4D97-AF65-F5344CB8AC3E}">
        <p14:creationId xmlns:p14="http://schemas.microsoft.com/office/powerpoint/2010/main" val="107911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1F5602D8-3D4E-661C-613C-5B8B7C5592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130ACD1-31D5-D95F-2052-29BEF60CDBD1}"/>
              </a:ext>
            </a:extLst>
          </p:cNvPr>
          <p:cNvGrpSpPr/>
          <p:nvPr userDrawn="1"/>
        </p:nvGrpSpPr>
        <p:grpSpPr>
          <a:xfrm>
            <a:off x="930308" y="2970177"/>
            <a:ext cx="3758490" cy="437314"/>
            <a:chOff x="5344998" y="5150210"/>
            <a:chExt cx="3758490" cy="43731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2AB9489-1D2E-50FD-2E55-4CDCFC9E956B}"/>
                </a:ext>
              </a:extLst>
            </p:cNvPr>
            <p:cNvGrpSpPr/>
            <p:nvPr/>
          </p:nvGrpSpPr>
          <p:grpSpPr>
            <a:xfrm>
              <a:off x="5344998" y="5150210"/>
              <a:ext cx="2266006" cy="437314"/>
              <a:chOff x="4042148" y="5035120"/>
              <a:chExt cx="2266006" cy="43731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D1356EE-27DD-36DA-7F11-CA567DA7BC28}"/>
                  </a:ext>
                </a:extLst>
              </p:cNvPr>
              <p:cNvGrpSpPr/>
              <p:nvPr/>
            </p:nvGrpSpPr>
            <p:grpSpPr>
              <a:xfrm>
                <a:off x="4042148" y="5080969"/>
                <a:ext cx="2266006" cy="320985"/>
                <a:chOff x="4001002" y="4188794"/>
                <a:chExt cx="2266006" cy="320985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57F9EEB5-FC50-C994-AC95-6B70F878C2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01002" y="4410271"/>
                  <a:ext cx="1591772" cy="0"/>
                </a:xfrm>
                <a:prstGeom prst="line">
                  <a:avLst/>
                </a:prstGeom>
                <a:ln w="9525">
                  <a:solidFill>
                    <a:srgbClr val="C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508034D-F330-11FF-101A-69DF779677DC}"/>
                    </a:ext>
                  </a:extLst>
                </p:cNvPr>
                <p:cNvSpPr txBox="1"/>
                <p:nvPr/>
              </p:nvSpPr>
              <p:spPr>
                <a:xfrm>
                  <a:off x="5516574" y="4188794"/>
                  <a:ext cx="750434" cy="3209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5000"/>
                    </a:lnSpc>
                  </a:pPr>
                  <a:endParaRPr lang="en-US" sz="1300" b="1"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pic>
            <p:nvPicPr>
              <p:cNvPr id="15" name="Graphic 14" descr="Star with solid fill">
                <a:extLst>
                  <a:ext uri="{FF2B5EF4-FFF2-40B4-BE49-F238E27FC236}">
                    <a16:creationId xmlns:a16="http://schemas.microsoft.com/office/drawing/2014/main" id="{03D23C10-8936-CCE6-CC88-291E08EBB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02736" y="5035120"/>
                <a:ext cx="437314" cy="437314"/>
              </a:xfrm>
              <a:prstGeom prst="rect">
                <a:avLst/>
              </a:prstGeom>
            </p:spPr>
          </p:pic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540CA5-E7CE-3905-9D79-88333C640F68}"/>
                </a:ext>
              </a:extLst>
            </p:cNvPr>
            <p:cNvCxnSpPr>
              <a:cxnSpLocks/>
            </p:cNvCxnSpPr>
            <p:nvPr/>
          </p:nvCxnSpPr>
          <p:spPr>
            <a:xfrm>
              <a:off x="7511716" y="5417536"/>
              <a:ext cx="1591772" cy="0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F75F9D0-CE4C-8C19-709E-5B738F2B99FE}"/>
              </a:ext>
            </a:extLst>
          </p:cNvPr>
          <p:cNvGrpSpPr/>
          <p:nvPr userDrawn="1"/>
        </p:nvGrpSpPr>
        <p:grpSpPr>
          <a:xfrm>
            <a:off x="0" y="6498471"/>
            <a:ext cx="12192000" cy="297688"/>
            <a:chOff x="-2391470" y="9575516"/>
            <a:chExt cx="12192000" cy="497749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9EBF765-10F8-80C6-C02B-5E6217171953}"/>
                </a:ext>
              </a:extLst>
            </p:cNvPr>
            <p:cNvCxnSpPr>
              <a:cxnSpLocks/>
            </p:cNvCxnSpPr>
            <p:nvPr/>
          </p:nvCxnSpPr>
          <p:spPr>
            <a:xfrm>
              <a:off x="-2391470" y="9575516"/>
              <a:ext cx="12192000" cy="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214966-3F5C-1976-FD7B-D6F4D93172C9}"/>
                </a:ext>
              </a:extLst>
            </p:cNvPr>
            <p:cNvSpPr txBox="1"/>
            <p:nvPr/>
          </p:nvSpPr>
          <p:spPr>
            <a:xfrm>
              <a:off x="548356" y="9690567"/>
              <a:ext cx="1265804" cy="367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Franklin Gothic Demi Cond" panose="020B0706030402020204" pitchFamily="34" charset="0"/>
                </a:rPr>
                <a:t> PLAY </a:t>
              </a:r>
              <a:r>
                <a:rPr lang="en-US" sz="1400">
                  <a:solidFill>
                    <a:srgbClr val="C00000"/>
                  </a:solidFill>
                  <a:latin typeface="Franklin Gothic Demi Cond" panose="020B0706030402020204" pitchFamily="34" charset="0"/>
                </a:rPr>
                <a:t>HARD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60D29B-89CA-850E-A792-A6F6FDC58492}"/>
                </a:ext>
              </a:extLst>
            </p:cNvPr>
            <p:cNvSpPr txBox="1"/>
            <p:nvPr/>
          </p:nvSpPr>
          <p:spPr>
            <a:xfrm>
              <a:off x="2571223" y="9690567"/>
              <a:ext cx="2177569" cy="367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Franklin Gothic Demi Cond" panose="020B0706030402020204" pitchFamily="34" charset="0"/>
                </a:rPr>
                <a:t> QUESTION </a:t>
              </a:r>
              <a:r>
                <a:rPr lang="en-US" sz="1400">
                  <a:solidFill>
                    <a:srgbClr val="C00000"/>
                  </a:solidFill>
                  <a:latin typeface="Franklin Gothic Demi Cond" panose="020B0706030402020204" pitchFamily="34" charset="0"/>
                </a:rPr>
                <a:t>EVERYTHING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5711AD-C78E-4A20-C050-E6192D16EF87}"/>
                </a:ext>
              </a:extLst>
            </p:cNvPr>
            <p:cNvSpPr txBox="1"/>
            <p:nvPr/>
          </p:nvSpPr>
          <p:spPr>
            <a:xfrm>
              <a:off x="5555070" y="9690567"/>
              <a:ext cx="1551491" cy="367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Franklin Gothic Demi Cond" panose="020B0706030402020204" pitchFamily="34" charset="0"/>
                </a:rPr>
                <a:t> FAIL </a:t>
              </a:r>
              <a:r>
                <a:rPr lang="en-US" sz="1400">
                  <a:solidFill>
                    <a:srgbClr val="C00000"/>
                  </a:solidFill>
                  <a:latin typeface="Franklin Gothic Demi Cond" panose="020B0706030402020204" pitchFamily="34" charset="0"/>
                </a:rPr>
                <a:t>FORWARD</a:t>
              </a:r>
            </a:p>
          </p:txBody>
        </p:sp>
        <p:sp>
          <p:nvSpPr>
            <p:cNvPr id="31" name="Star: 5 Points 30">
              <a:extLst>
                <a:ext uri="{FF2B5EF4-FFF2-40B4-BE49-F238E27FC236}">
                  <a16:creationId xmlns:a16="http://schemas.microsoft.com/office/drawing/2014/main" id="{484FD82B-F1E4-3A59-BA60-329BF7683415}"/>
                </a:ext>
              </a:extLst>
            </p:cNvPr>
            <p:cNvSpPr/>
            <p:nvPr/>
          </p:nvSpPr>
          <p:spPr>
            <a:xfrm>
              <a:off x="5037277" y="9698328"/>
              <a:ext cx="259716" cy="374937"/>
            </a:xfrm>
            <a:prstGeom prst="star5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Star: 5 Points 31">
              <a:extLst>
                <a:ext uri="{FF2B5EF4-FFF2-40B4-BE49-F238E27FC236}">
                  <a16:creationId xmlns:a16="http://schemas.microsoft.com/office/drawing/2014/main" id="{B2BDC9AE-E635-F924-DDC1-DE4E2B8B5D3C}"/>
                </a:ext>
              </a:extLst>
            </p:cNvPr>
            <p:cNvSpPr/>
            <p:nvPr/>
          </p:nvSpPr>
          <p:spPr>
            <a:xfrm>
              <a:off x="1891070" y="9713617"/>
              <a:ext cx="249139" cy="359648"/>
            </a:xfrm>
            <a:prstGeom prst="star5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DCFA3DC-0A37-A249-EB96-E739C994D1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7060" y="1982182"/>
            <a:ext cx="7869238" cy="968375"/>
          </a:xfrm>
        </p:spPr>
        <p:txBody>
          <a:bodyPr>
            <a:noAutofit/>
          </a:bodyPr>
          <a:lstStyle>
            <a:lvl1pPr>
              <a:buNone/>
              <a:defRPr sz="4800" b="1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SECTION HEADER NAME 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0F6620B0-5B49-5BB5-F6F2-29F433D4C4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060" y="3735218"/>
            <a:ext cx="2528738" cy="1232276"/>
          </a:xfrm>
        </p:spPr>
        <p:txBody>
          <a:bodyPr/>
          <a:lstStyle>
            <a:lvl1pPr>
              <a:buNone/>
              <a:defRPr lang="en-US" sz="18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</a:lstStyle>
          <a:p>
            <a:pPr lvl="0"/>
            <a:r>
              <a:rPr lang="en-US"/>
              <a:t>Coverage Topic 1</a:t>
            </a:r>
          </a:p>
          <a:p>
            <a:pPr lvl="0"/>
            <a:r>
              <a:rPr lang="en-US"/>
              <a:t>Coverage Topic 2</a:t>
            </a:r>
          </a:p>
          <a:p>
            <a:pPr lvl="0"/>
            <a:r>
              <a:rPr lang="en-US"/>
              <a:t>Coverage Topic 3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1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D75A15-EE16-71D8-7F7D-972BDE5343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EA2585-1B45-7B2C-E2FD-B41A30122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735" y="175344"/>
            <a:ext cx="10515600" cy="670046"/>
          </a:xfrm>
        </p:spPr>
        <p:txBody>
          <a:bodyPr>
            <a:normAutofit/>
          </a:bodyPr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SLIDE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CBEE-93A8-5F59-C2A7-0AAC74134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735" y="1181819"/>
            <a:ext cx="5181600" cy="4995144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47866-C865-C909-06FC-A273843CD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7831" y="1181819"/>
            <a:ext cx="5181600" cy="5000595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7D9969-42B6-E010-B775-2ABACBF1FA29}"/>
              </a:ext>
            </a:extLst>
          </p:cNvPr>
          <p:cNvCxnSpPr>
            <a:cxnSpLocks/>
          </p:cNvCxnSpPr>
          <p:nvPr userDrawn="1"/>
        </p:nvCxnSpPr>
        <p:spPr>
          <a:xfrm>
            <a:off x="0" y="6817636"/>
            <a:ext cx="12192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37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D75A15-EE16-71D8-7F7D-972BDE5343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EA2585-1B45-7B2C-E2FD-B41A30122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735" y="175344"/>
            <a:ext cx="10515600" cy="670046"/>
          </a:xfrm>
        </p:spPr>
        <p:txBody>
          <a:bodyPr>
            <a:normAutofit/>
          </a:bodyPr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SLIDE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CBEE-93A8-5F59-C2A7-0AAC74134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735" y="1181819"/>
            <a:ext cx="10515600" cy="4995144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549DAF-2576-AFE3-355D-259DAE21D44F}"/>
              </a:ext>
            </a:extLst>
          </p:cNvPr>
          <p:cNvCxnSpPr>
            <a:cxnSpLocks/>
          </p:cNvCxnSpPr>
          <p:nvPr userDrawn="1"/>
        </p:nvCxnSpPr>
        <p:spPr>
          <a:xfrm>
            <a:off x="0" y="6817634"/>
            <a:ext cx="12192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97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D75A15-EE16-71D8-7F7D-972BDE5343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EA2585-1B45-7B2C-E2FD-B41A30122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735" y="175344"/>
            <a:ext cx="10515600" cy="670046"/>
          </a:xfrm>
        </p:spPr>
        <p:txBody>
          <a:bodyPr>
            <a:normAutofit/>
          </a:bodyPr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TODAY’S GAME PLAN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6D602F-BF29-CDE3-0D45-DD058FCD886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514" y="2635250"/>
            <a:ext cx="612955" cy="448813"/>
          </a:xfrm>
          <a:solidFill>
            <a:schemeClr val="bg1"/>
          </a:solidFill>
        </p:spPr>
        <p:txBody>
          <a:bodyPr/>
          <a:lstStyle>
            <a:lvl1pPr>
              <a:buNone/>
              <a:defRPr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6554170-53B4-65C5-5F65-7B41AF414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1514" y="1765300"/>
            <a:ext cx="612955" cy="448813"/>
          </a:xfrm>
          <a:solidFill>
            <a:schemeClr val="bg1"/>
          </a:solidFill>
        </p:spPr>
        <p:txBody>
          <a:bodyPr/>
          <a:lstStyle>
            <a:lvl1pPr>
              <a:buNone/>
              <a:defRPr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92CD674-1250-0DA1-16FD-27BD3C8B88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514" y="3505200"/>
            <a:ext cx="612955" cy="448813"/>
          </a:xfrm>
          <a:solidFill>
            <a:schemeClr val="bg1"/>
          </a:solidFill>
        </p:spPr>
        <p:txBody>
          <a:bodyPr/>
          <a:lstStyle>
            <a:lvl1pPr>
              <a:buNone/>
              <a:defRPr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9443F06-0BEE-A1A7-2217-887439E1A0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1514" y="4375150"/>
            <a:ext cx="612955" cy="448813"/>
          </a:xfrm>
          <a:solidFill>
            <a:schemeClr val="bg1"/>
          </a:solidFill>
        </p:spPr>
        <p:txBody>
          <a:bodyPr/>
          <a:lstStyle>
            <a:lvl1pPr>
              <a:buNone/>
              <a:defRPr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8E69228-93BC-740A-E43D-21552BFEC5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14" y="5245100"/>
            <a:ext cx="612955" cy="448813"/>
          </a:xfrm>
          <a:solidFill>
            <a:schemeClr val="bg1"/>
          </a:solidFill>
        </p:spPr>
        <p:txBody>
          <a:bodyPr/>
          <a:lstStyle>
            <a:lvl1pPr>
              <a:buNone/>
              <a:defRPr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263AA5EB-D948-C795-C073-3E3BE9DE17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027" y="1765300"/>
            <a:ext cx="2315728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4416EA15-761C-8E41-A8A3-FCE68F761D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1784" y="1765300"/>
            <a:ext cx="3946607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Brief description of section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0CF4DF62-67A2-6A68-FB06-375687F036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3027" y="2635250"/>
            <a:ext cx="2315728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4D98243-A3D9-4CAD-71A5-EC66DFBFBE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3027" y="3505200"/>
            <a:ext cx="2315728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ABD3997B-ED57-6354-F7FD-5EE2BD3C12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3027" y="4375150"/>
            <a:ext cx="2315728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B1D0FFE-39E0-127D-DDDB-9E23667DB8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23027" y="5245100"/>
            <a:ext cx="2315728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BA530F38-20D9-662D-CAB7-61170F079F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41781" y="2596431"/>
            <a:ext cx="3946607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Brief description of section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F48BA8DF-5194-52F9-2893-69928E41C6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41782" y="3505199"/>
            <a:ext cx="3946607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Brief description of section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F1D02408-4ABC-54EF-04F7-C780799668B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41783" y="4375149"/>
            <a:ext cx="3946607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Brief description of section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968DE725-507D-6BFE-DCB7-86AAB49A38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41783" y="5245099"/>
            <a:ext cx="3946607" cy="448813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Brief description of section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BAC677-7586-AA82-0D34-4BC92B320DF8}"/>
              </a:ext>
            </a:extLst>
          </p:cNvPr>
          <p:cNvCxnSpPr>
            <a:cxnSpLocks/>
          </p:cNvCxnSpPr>
          <p:nvPr userDrawn="1"/>
        </p:nvCxnSpPr>
        <p:spPr>
          <a:xfrm>
            <a:off x="0" y="6817639"/>
            <a:ext cx="12192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36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E5718E-69AB-86C6-87E3-AD56C8F41F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4" b="83396"/>
          <a:stretch>
            <a:fillRect/>
          </a:stretch>
        </p:blipFill>
        <p:spPr>
          <a:xfrm>
            <a:off x="1" y="0"/>
            <a:ext cx="12192000" cy="11386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E5DFB3-7938-FF0B-3D2E-91E8C88E8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592" y="136525"/>
            <a:ext cx="10515600" cy="743369"/>
          </a:xfrm>
        </p:spPr>
        <p:txBody>
          <a:bodyPr>
            <a:normAutofit/>
          </a:bodyPr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SLIDE TITLE GOES HERE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51C414-B644-3FB2-56CE-6A24FD739191}"/>
              </a:ext>
            </a:extLst>
          </p:cNvPr>
          <p:cNvCxnSpPr>
            <a:cxnSpLocks/>
          </p:cNvCxnSpPr>
          <p:nvPr userDrawn="1"/>
        </p:nvCxnSpPr>
        <p:spPr>
          <a:xfrm>
            <a:off x="0" y="6826261"/>
            <a:ext cx="12192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E77205-C7D1-6178-DA96-FE4127B11F28}"/>
              </a:ext>
            </a:extLst>
          </p:cNvPr>
          <p:cNvCxnSpPr>
            <a:cxnSpLocks/>
          </p:cNvCxnSpPr>
          <p:nvPr userDrawn="1"/>
        </p:nvCxnSpPr>
        <p:spPr>
          <a:xfrm>
            <a:off x="0" y="6817638"/>
            <a:ext cx="12192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22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7AEBB5-6118-52F8-1423-2C0B492B67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E77205-C7D1-6178-DA96-FE4127B11F28}"/>
              </a:ext>
            </a:extLst>
          </p:cNvPr>
          <p:cNvCxnSpPr>
            <a:cxnSpLocks/>
          </p:cNvCxnSpPr>
          <p:nvPr userDrawn="1"/>
        </p:nvCxnSpPr>
        <p:spPr>
          <a:xfrm>
            <a:off x="0" y="6817638"/>
            <a:ext cx="12192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56075D5-B367-79CA-68F3-D85223BEDA1F}"/>
              </a:ext>
            </a:extLst>
          </p:cNvPr>
          <p:cNvSpPr txBox="1"/>
          <p:nvPr userDrawn="1"/>
        </p:nvSpPr>
        <p:spPr>
          <a:xfrm>
            <a:off x="4088920" y="1609322"/>
            <a:ext cx="36403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</a:rPr>
              <a:t>DISCUSSION &amp;</a:t>
            </a:r>
          </a:p>
          <a:p>
            <a:pPr algn="ctr"/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</a:rPr>
              <a:t>NEXT PLAY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02E7AB-688B-9039-D778-7B45E6888FF9}"/>
              </a:ext>
            </a:extLst>
          </p:cNvPr>
          <p:cNvCxnSpPr>
            <a:cxnSpLocks/>
          </p:cNvCxnSpPr>
          <p:nvPr userDrawn="1"/>
        </p:nvCxnSpPr>
        <p:spPr>
          <a:xfrm>
            <a:off x="4339087" y="3773341"/>
            <a:ext cx="32004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4A26C27-4A1C-DA93-19B0-2BBAE15621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26058" y="4039969"/>
            <a:ext cx="2026458" cy="2044610"/>
          </a:xfrm>
        </p:spPr>
        <p:txBody>
          <a:bodyPr>
            <a:normAutofit/>
          </a:bodyPr>
          <a:lstStyle>
            <a:lvl1pPr>
              <a:buClr>
                <a:srgbClr val="C00000"/>
              </a:buClr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QUESTIONS</a:t>
            </a:r>
          </a:p>
          <a:p>
            <a:pPr lvl="0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FEEDBACK</a:t>
            </a:r>
          </a:p>
          <a:p>
            <a:pPr lvl="0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ALIGNMENT</a:t>
            </a:r>
          </a:p>
          <a:p>
            <a:pPr lvl="0"/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ACTION ITEMS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2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39C540-B383-AAEA-2D5D-B02C6D85C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C8ADD-0C37-6B10-94D9-898D58830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44A44-04E5-7F2F-EEE8-2193E6708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6A5B63-A32A-4758-8840-ACD90F65C5E9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3D9A8-32C4-C476-9CFD-FF1C046B4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D0C37-A5EC-DB2D-BCC0-2972CAC1C4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DC099-8A79-4115-AC0C-16D8757458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9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2" r:id="rId4"/>
    <p:sldLayoutId id="2147483660" r:id="rId5"/>
    <p:sldLayoutId id="2147483661" r:id="rId6"/>
    <p:sldLayoutId id="2147483654" r:id="rId7"/>
    <p:sldLayoutId id="2147483655" r:id="rId8"/>
    <p:sldLayoutId id="21474836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F6264-126F-99AA-39D8-FEB69A9F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– </a:t>
            </a:r>
            <a:r>
              <a:rPr lang="en-US" b="1" dirty="0">
                <a:solidFill>
                  <a:srgbClr val="ED1219"/>
                </a:solidFill>
              </a:rPr>
              <a:t>DELETE THIS SLIDE ONCE 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AB866-0FCD-BC90-4B3B-FE268BDA7E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735" y="931428"/>
            <a:ext cx="9633471" cy="19166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400" b="1">
                <a:latin typeface="Roboto"/>
                <a:ea typeface="Roboto"/>
                <a:cs typeface="Roboto"/>
              </a:rPr>
              <a:t>Remove all "Coming Soon" signage</a:t>
            </a:r>
            <a:r>
              <a:rPr lang="en-US" sz="1400">
                <a:latin typeface="Roboto"/>
                <a:ea typeface="Roboto"/>
                <a:cs typeface="Roboto"/>
              </a:rPr>
              <a:t> before taking photos to ensure the store reflects the final guest experience. </a:t>
            </a:r>
          </a:p>
          <a:p>
            <a:r>
              <a:rPr lang="en-US" sz="1400" b="1">
                <a:latin typeface="Roboto"/>
                <a:ea typeface="Roboto"/>
                <a:cs typeface="Roboto"/>
              </a:rPr>
              <a:t>Capture photos in landscape (horizontal) orientation</a:t>
            </a:r>
            <a:r>
              <a:rPr lang="en-US" sz="1400">
                <a:latin typeface="Roboto"/>
                <a:ea typeface="Roboto"/>
                <a:cs typeface="Roboto"/>
              </a:rPr>
              <a:t> for consistency and the best fit in presentations. </a:t>
            </a:r>
          </a:p>
          <a:p>
            <a:r>
              <a:rPr lang="en-US" sz="1400" b="1">
                <a:latin typeface="Roboto"/>
                <a:ea typeface="Roboto"/>
                <a:cs typeface="Roboto"/>
              </a:rPr>
              <a:t>Use a wide-angle view</a:t>
            </a:r>
            <a:r>
              <a:rPr lang="en-US" sz="1400">
                <a:latin typeface="Roboto"/>
                <a:ea typeface="Roboto"/>
                <a:cs typeface="Roboto"/>
              </a:rPr>
              <a:t> whenever possible to capture the full space and provide better context. </a:t>
            </a:r>
          </a:p>
          <a:p>
            <a:r>
              <a:rPr lang="en-US" sz="1400">
                <a:latin typeface="Roboto"/>
                <a:ea typeface="Roboto"/>
                <a:cs typeface="Roboto"/>
              </a:rPr>
              <a:t>Take photos after the store is fully merchandised and presentation-ready. </a:t>
            </a:r>
          </a:p>
          <a:p>
            <a:r>
              <a:rPr lang="en-US" sz="1400">
                <a:latin typeface="Roboto"/>
                <a:ea typeface="Roboto"/>
                <a:cs typeface="Roboto"/>
              </a:rPr>
              <a:t>Ensure the area is clean and free of boxes, ladders, carts, or other temporary items. </a:t>
            </a:r>
          </a:p>
          <a:p>
            <a:r>
              <a:rPr lang="en-US" sz="1400">
                <a:latin typeface="Roboto"/>
                <a:ea typeface="Roboto"/>
                <a:cs typeface="Roboto"/>
              </a:rPr>
              <a:t>Use natural lighting when possible and avoid blurry or tilted photos.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BC11EC2-D59F-5A52-1F09-8270F7AD8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219136"/>
              </p:ext>
            </p:extLst>
          </p:nvPr>
        </p:nvGraphicFramePr>
        <p:xfrm>
          <a:off x="294735" y="3090803"/>
          <a:ext cx="11025537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497">
                  <a:extLst>
                    <a:ext uri="{9D8B030D-6E8A-4147-A177-3AD203B41FA5}">
                      <a16:colId xmlns:a16="http://schemas.microsoft.com/office/drawing/2014/main" val="2675580346"/>
                    </a:ext>
                  </a:extLst>
                </a:gridCol>
                <a:gridCol w="1240084">
                  <a:extLst>
                    <a:ext uri="{9D8B030D-6E8A-4147-A177-3AD203B41FA5}">
                      <a16:colId xmlns:a16="http://schemas.microsoft.com/office/drawing/2014/main" val="2455459919"/>
                    </a:ext>
                  </a:extLst>
                </a:gridCol>
                <a:gridCol w="7785956">
                  <a:extLst>
                    <a:ext uri="{9D8B030D-6E8A-4147-A177-3AD203B41FA5}">
                      <a16:colId xmlns:a16="http://schemas.microsoft.com/office/drawing/2014/main" val="711277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Area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# of Photos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What to Capture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80237"/>
                  </a:ext>
                </a:extLst>
              </a:tr>
              <a:tr h="202524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Store Exterior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Capture the storefront from the primary guest approach, including exterior signage and storefront 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8119"/>
                  </a:ext>
                </a:extLst>
              </a:tr>
              <a:tr h="223182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Vestibule/Entrance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Photograph from the guest’s perspective as they enter the store for the first time, highlighting the initial impression.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3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Pro Team Shops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Wide-angle photos showcasing each primary Pro Team Shop and overall presentation.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23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NCAA Team Shops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Wide-angle photos capturing the full department and merchandising presentation.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2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Cashwrap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Photograph the checkout area from a guest perspective, including impulse merchandising when possible.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Merchandise in Hand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First person perspective holding a featured product to create an immersive guest viewpoint.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6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Accessories/Trinkets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Close-up photo highlighting a unique accessory, novelty item, or detailed product presentation.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Store Walkthrough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Record a continuous walkthrough of the sales floor from the guest’s perspective, moving at a steady pace to showcase the overall shopping experience.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51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836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217A57-1A0A-7F9D-D34A-B71133BD1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9203" y="2580679"/>
            <a:ext cx="7869238" cy="601610"/>
          </a:xfrm>
        </p:spPr>
        <p:txBody>
          <a:bodyPr>
            <a:normAutofit/>
          </a:bodyPr>
          <a:lstStyle/>
          <a:p>
            <a:r>
              <a:rPr lang="en-US" sz="3700"/>
              <a:t>STORE XXX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8E0D6-DE71-A4D5-5D6D-01BE68F679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9203" y="4852089"/>
            <a:ext cx="2528738" cy="1232276"/>
          </a:xfrm>
        </p:spPr>
        <p:txBody>
          <a:bodyPr>
            <a:normAutofit/>
          </a:bodyPr>
          <a:lstStyle/>
          <a:p>
            <a:r>
              <a:rPr lang="en-US" sz="2400" dirty="0"/>
              <a:t>OPENING DATE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23B7F-887E-44B6-8532-AD383829CB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9203" y="3307920"/>
            <a:ext cx="7869238" cy="620119"/>
          </a:xfrm>
        </p:spPr>
        <p:txBody>
          <a:bodyPr>
            <a:normAutofit/>
          </a:bodyPr>
          <a:lstStyle/>
          <a:p>
            <a:r>
              <a:rPr lang="en-US" sz="3700"/>
              <a:t>NAME OF STORE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20389-81D1-652A-E2CF-C10D07B38B6D}"/>
              </a:ext>
            </a:extLst>
          </p:cNvPr>
          <p:cNvSpPr txBox="1"/>
          <p:nvPr/>
        </p:nvSpPr>
        <p:spPr>
          <a:xfrm>
            <a:off x="6620256" y="3105834"/>
            <a:ext cx="5111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TEAM PHOTO</a:t>
            </a:r>
          </a:p>
        </p:txBody>
      </p:sp>
    </p:spTree>
    <p:extLst>
      <p:ext uri="{BB962C8B-B14F-4D97-AF65-F5344CB8AC3E}">
        <p14:creationId xmlns:p14="http://schemas.microsoft.com/office/powerpoint/2010/main" val="48599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3B1C1-5F71-637B-2B5A-5B6B8A94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EXTERIOR STORE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49E7C-7CB0-D762-AB16-8CE4994BAF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157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772C0-5332-9317-0B6C-BD8393E09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B99DB-CEE8-2C92-81B9-C846357C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EXTERIOR STORE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41B12-071E-AD8B-6DA5-5DC09A39FC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8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44D13-44FC-EF82-A461-C48FAA83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VESTIBULE/ENTRANCE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CC69E-9B58-C26F-B227-FB123882D7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56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22B26-C9F1-5F17-9E70-C6B766B2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B025-240E-00FB-9D9D-6F4A93680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 TEAM SHOP &amp; HAT 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BEB08-A8EC-AE88-275F-DCE3EC96B3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E470-FCDD-9C9E-8FD2-084AFF2740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7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33CFC-1C7C-2EF9-8061-680DEDF71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837A0-7E11-7E56-3E29-3B3B54DA0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 TEAM SHOP &amp; HAT 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38046-25F8-2AC5-DD47-B05E7406C6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9DD96-1CCB-9F2C-3113-25DF0189C6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7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A4AC1-F473-B141-4217-FC192D83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0D25A-874E-DC6B-5094-6B0D3BAD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NCAA TEAM SHOP &amp; HAT 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7F3D6-79B4-6DC0-D159-5E0B0D9084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22FE9-4D6D-FAEC-834B-519064316F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4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FA653-0344-A4C4-98E8-248C5B9A1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E1C6-4366-1933-F4F9-C5CD92AF1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NCAA TEAM SHOP &amp; HAT 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A2577-0051-C030-D204-A20BFF4D39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D0202-87A5-ACEF-BA45-F2E0193CF4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0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0D031-F810-0639-2D9A-1FCFC2B34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F932D-BB3C-7982-85AF-109A5F51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A5B2B-7186-0138-B7AF-0789D74B7C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0BE1-BC9D-807F-88A6-4F0ED8F794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66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CCAB2-7B62-CE4F-BA53-2E18FDF76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DC0D1-446E-E74E-B1B3-A868F322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CASHWRAP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347D4-34BE-E302-65FF-93EC3AD2B1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9FA7F0-0885-FFCE-4F2F-309F1E8F52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18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519C6-37A8-7E24-AED0-1BB5FBEE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02A4C-947C-5C06-7099-65A836AB1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MERCHANDISE IN HAND &amp; TRINKETS/ACCESSORIES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96131-BFEC-86C3-4AC5-F5691B90CF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69F431-E25E-10D2-8C8D-314584A979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70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320</Words>
  <Application>Microsoft Office PowerPoint</Application>
  <PresentationFormat>Widescreen</PresentationFormat>
  <Paragraphs>50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Franklin Gothic Demi Cond</vt:lpstr>
      <vt:lpstr>Roboto</vt:lpstr>
      <vt:lpstr>Office Theme</vt:lpstr>
      <vt:lpstr>BEST PRACTICES – DELETE THIS SLIDE ONCE READ</vt:lpstr>
      <vt:lpstr>PowerPoint Presentation</vt:lpstr>
      <vt:lpstr>EXTERIOR STORE PHOTO</vt:lpstr>
      <vt:lpstr>EXTERIOR STORE PHOTO</vt:lpstr>
      <vt:lpstr>VESTIBULE/ENTRANCE</vt:lpstr>
      <vt:lpstr>PRO TEAM SHOP &amp; HAT WALL</vt:lpstr>
      <vt:lpstr>PRO TEAM SHOP &amp; HAT WALL</vt:lpstr>
      <vt:lpstr>NCAA TEAM SHOP &amp; HAT WALL</vt:lpstr>
      <vt:lpstr>NCAA TEAM SHOP &amp; HAT WALL</vt:lpstr>
      <vt:lpstr>LOCAL SHOP</vt:lpstr>
      <vt:lpstr>CASHWRAP</vt:lpstr>
      <vt:lpstr>MERCHANDISE IN HAND &amp; TRINKETS/ACCESSORIES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Wolfe</dc:creator>
  <cp:lastModifiedBy>Chloe Devoy</cp:lastModifiedBy>
  <cp:revision>12</cp:revision>
  <dcterms:created xsi:type="dcterms:W3CDTF">2026-06-02T17:30:26Z</dcterms:created>
  <dcterms:modified xsi:type="dcterms:W3CDTF">2026-08-03T16:32:26Z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0b8148-fb4b-4427-be40-b724f279dc68_Enabled">
    <vt:lpwstr>true</vt:lpwstr>
  </property>
  <property fmtid="{D5CDD505-2E9C-101B-9397-08002B2CF9AE}" pid="3" name="MSIP_Label_b40b8148-fb4b-4427-be40-b724f279dc68_SetDate">
    <vt:lpwstr>2026-06-02T17:30:27Z</vt:lpwstr>
  </property>
  <property fmtid="{D5CDD505-2E9C-101B-9397-08002B2CF9AE}" pid="4" name="MSIP_Label_b40b8148-fb4b-4427-be40-b724f279dc68_Method">
    <vt:lpwstr>Standard</vt:lpwstr>
  </property>
  <property fmtid="{D5CDD505-2E9C-101B-9397-08002B2CF9AE}" pid="5" name="MSIP_Label_b40b8148-fb4b-4427-be40-b724f279dc68_Name">
    <vt:lpwstr>Public Data</vt:lpwstr>
  </property>
  <property fmtid="{D5CDD505-2E9C-101B-9397-08002B2CF9AE}" pid="6" name="MSIP_Label_b40b8148-fb4b-4427-be40-b724f279dc68_SiteId">
    <vt:lpwstr>0a151fdb-e975-47b3-b11e-0e75fad4d61c</vt:lpwstr>
  </property>
  <property fmtid="{D5CDD505-2E9C-101B-9397-08002B2CF9AE}" pid="7" name="MSIP_Label_b40b8148-fb4b-4427-be40-b724f279dc68_ActionId">
    <vt:lpwstr>6e7f1f4e-f361-46ee-b447-e06900c8f437</vt:lpwstr>
  </property>
  <property fmtid="{D5CDD505-2E9C-101B-9397-08002B2CF9AE}" pid="8" name="MSIP_Label_b40b8148-fb4b-4427-be40-b724f279dc68_ContentBits">
    <vt:lpwstr>0</vt:lpwstr>
  </property>
  <property fmtid="{D5CDD505-2E9C-101B-9397-08002B2CF9AE}" pid="9" name="MSIP_Label_b40b8148-fb4b-4427-be40-b724f279dc68_Tag">
    <vt:lpwstr>10, 3, 0, 1</vt:lpwstr>
  </property>
</Properties>
</file>